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12TH ST / LUNA ST (Givens Park)
Intersection ID: 5163091
Cardinal Direction: 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12TH ST / LUNA ST (Givens Park)
Intersection ID: 5163091
Cardinal Direction: 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07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12TH ST / LUNA ST (Givens Park)
Intersection ID: 5163091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Crosswalk Stop On 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07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12TH ST / LUNA ST (Givens Park)
Intersection ID: 5163091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Crosswalk Stop On 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